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44" r:id="rId1"/>
  </p:sldMasterIdLst>
  <p:notesMasterIdLst>
    <p:notesMasterId r:id="rId3"/>
  </p:notesMasterIdLst>
  <p:sldIdLst>
    <p:sldId id="261" r:id="rId2"/>
  </p:sldIdLst>
  <p:sldSz cx="29160788" cy="51120675"/>
  <p:notesSz cx="9144000" cy="6858000"/>
  <p:defaultTextStyle>
    <a:defPPr>
      <a:defRPr lang="th-TH"/>
    </a:defPPr>
    <a:lvl1pPr marL="0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1pPr>
    <a:lvl2pPr marL="458740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2pPr>
    <a:lvl3pPr marL="917481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3pPr>
    <a:lvl4pPr marL="1376221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4pPr>
    <a:lvl5pPr marL="1834962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5pPr>
    <a:lvl6pPr marL="2293702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6pPr>
    <a:lvl7pPr marL="2752443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7pPr>
    <a:lvl8pPr marL="3211183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8pPr>
    <a:lvl9pPr marL="3669924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5" d="100"/>
          <a:sy n="15" d="100"/>
        </p:scale>
        <p:origin x="28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98EF7-7818-4FE6-8677-8D9660F97647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11600" y="857250"/>
            <a:ext cx="1320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E9DDB-48B2-429B-BAE8-9947FA87D9A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53870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7059" y="8366281"/>
            <a:ext cx="24786670" cy="17797568"/>
          </a:xfrm>
        </p:spPr>
        <p:txBody>
          <a:bodyPr anchor="b"/>
          <a:lstStyle>
            <a:lvl1pPr algn="ctr">
              <a:defRPr sz="1913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5099" y="26850192"/>
            <a:ext cx="21870591" cy="12342326"/>
          </a:xfrm>
        </p:spPr>
        <p:txBody>
          <a:bodyPr/>
          <a:lstStyle>
            <a:lvl1pPr marL="0" indent="0" algn="ctr">
              <a:buNone/>
              <a:defRPr sz="7654"/>
            </a:lvl1pPr>
            <a:lvl2pPr marL="1458057" indent="0" algn="ctr">
              <a:buNone/>
              <a:defRPr sz="6378"/>
            </a:lvl2pPr>
            <a:lvl3pPr marL="2916113" indent="0" algn="ctr">
              <a:buNone/>
              <a:defRPr sz="5740"/>
            </a:lvl3pPr>
            <a:lvl4pPr marL="4374170" indent="0" algn="ctr">
              <a:buNone/>
              <a:defRPr sz="5103"/>
            </a:lvl4pPr>
            <a:lvl5pPr marL="5832226" indent="0" algn="ctr">
              <a:buNone/>
              <a:defRPr sz="5103"/>
            </a:lvl5pPr>
            <a:lvl6pPr marL="7290283" indent="0" algn="ctr">
              <a:buNone/>
              <a:defRPr sz="5103"/>
            </a:lvl6pPr>
            <a:lvl7pPr marL="8748339" indent="0" algn="ctr">
              <a:buNone/>
              <a:defRPr sz="5103"/>
            </a:lvl7pPr>
            <a:lvl8pPr marL="10206396" indent="0" algn="ctr">
              <a:buNone/>
              <a:defRPr sz="5103"/>
            </a:lvl8pPr>
            <a:lvl9pPr marL="11664452" indent="0" algn="ctr">
              <a:buNone/>
              <a:defRPr sz="510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44629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57085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868190" y="2721703"/>
            <a:ext cx="6287795" cy="433224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4806" y="2721703"/>
            <a:ext cx="18498875" cy="4332240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7617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59166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618" y="12744683"/>
            <a:ext cx="25151180" cy="21264777"/>
          </a:xfrm>
        </p:spPr>
        <p:txBody>
          <a:bodyPr anchor="b"/>
          <a:lstStyle>
            <a:lvl1pPr>
              <a:defRPr sz="1913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9618" y="34210633"/>
            <a:ext cx="25151180" cy="11182644"/>
          </a:xfrm>
        </p:spPr>
        <p:txBody>
          <a:bodyPr/>
          <a:lstStyle>
            <a:lvl1pPr marL="0" indent="0">
              <a:buNone/>
              <a:defRPr sz="7654">
                <a:solidFill>
                  <a:schemeClr val="tx1"/>
                </a:solidFill>
              </a:defRPr>
            </a:lvl1pPr>
            <a:lvl2pPr marL="1458057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2916113" indent="0">
              <a:buNone/>
              <a:defRPr sz="5740">
                <a:solidFill>
                  <a:schemeClr val="tx1">
                    <a:tint val="75000"/>
                  </a:schemeClr>
                </a:solidFill>
              </a:defRPr>
            </a:lvl3pPr>
            <a:lvl4pPr marL="4374170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4pPr>
            <a:lvl5pPr marL="5832226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5pPr>
            <a:lvl6pPr marL="7290283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6pPr>
            <a:lvl7pPr marL="8748339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7pPr>
            <a:lvl8pPr marL="10206396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8pPr>
            <a:lvl9pPr marL="11664452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5262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4804" y="13608513"/>
            <a:ext cx="12393335" cy="32435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62649" y="13608513"/>
            <a:ext cx="12393335" cy="32435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5461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602" y="2721714"/>
            <a:ext cx="25151180" cy="9880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8606" y="12531669"/>
            <a:ext cx="12336378" cy="6141577"/>
          </a:xfrm>
        </p:spPr>
        <p:txBody>
          <a:bodyPr anchor="b"/>
          <a:lstStyle>
            <a:lvl1pPr marL="0" indent="0">
              <a:buNone/>
              <a:defRPr sz="7654" b="1"/>
            </a:lvl1pPr>
            <a:lvl2pPr marL="1458057" indent="0">
              <a:buNone/>
              <a:defRPr sz="6378" b="1"/>
            </a:lvl2pPr>
            <a:lvl3pPr marL="2916113" indent="0">
              <a:buNone/>
              <a:defRPr sz="5740" b="1"/>
            </a:lvl3pPr>
            <a:lvl4pPr marL="4374170" indent="0">
              <a:buNone/>
              <a:defRPr sz="5103" b="1"/>
            </a:lvl4pPr>
            <a:lvl5pPr marL="5832226" indent="0">
              <a:buNone/>
              <a:defRPr sz="5103" b="1"/>
            </a:lvl5pPr>
            <a:lvl6pPr marL="7290283" indent="0">
              <a:buNone/>
              <a:defRPr sz="5103" b="1"/>
            </a:lvl6pPr>
            <a:lvl7pPr marL="8748339" indent="0">
              <a:buNone/>
              <a:defRPr sz="5103" b="1"/>
            </a:lvl7pPr>
            <a:lvl8pPr marL="10206396" indent="0">
              <a:buNone/>
              <a:defRPr sz="5103" b="1"/>
            </a:lvl8pPr>
            <a:lvl9pPr marL="11664452" indent="0">
              <a:buNone/>
              <a:defRPr sz="510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8606" y="18673247"/>
            <a:ext cx="12336378" cy="2746553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762651" y="12531669"/>
            <a:ext cx="12397133" cy="6141577"/>
          </a:xfrm>
        </p:spPr>
        <p:txBody>
          <a:bodyPr anchor="b"/>
          <a:lstStyle>
            <a:lvl1pPr marL="0" indent="0">
              <a:buNone/>
              <a:defRPr sz="7654" b="1"/>
            </a:lvl1pPr>
            <a:lvl2pPr marL="1458057" indent="0">
              <a:buNone/>
              <a:defRPr sz="6378" b="1"/>
            </a:lvl2pPr>
            <a:lvl3pPr marL="2916113" indent="0">
              <a:buNone/>
              <a:defRPr sz="5740" b="1"/>
            </a:lvl3pPr>
            <a:lvl4pPr marL="4374170" indent="0">
              <a:buNone/>
              <a:defRPr sz="5103" b="1"/>
            </a:lvl4pPr>
            <a:lvl5pPr marL="5832226" indent="0">
              <a:buNone/>
              <a:defRPr sz="5103" b="1"/>
            </a:lvl5pPr>
            <a:lvl6pPr marL="7290283" indent="0">
              <a:buNone/>
              <a:defRPr sz="5103" b="1"/>
            </a:lvl6pPr>
            <a:lvl7pPr marL="8748339" indent="0">
              <a:buNone/>
              <a:defRPr sz="5103" b="1"/>
            </a:lvl7pPr>
            <a:lvl8pPr marL="10206396" indent="0">
              <a:buNone/>
              <a:defRPr sz="5103" b="1"/>
            </a:lvl8pPr>
            <a:lvl9pPr marL="11664452" indent="0">
              <a:buNone/>
              <a:defRPr sz="510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762651" y="18673247"/>
            <a:ext cx="12397133" cy="2746553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64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63416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8377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602" y="3408045"/>
            <a:ext cx="9405113" cy="11928158"/>
          </a:xfrm>
        </p:spPr>
        <p:txBody>
          <a:bodyPr anchor="b"/>
          <a:lstStyle>
            <a:lvl1pPr>
              <a:defRPr sz="1020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97133" y="7360442"/>
            <a:ext cx="14762649" cy="36328813"/>
          </a:xfrm>
        </p:spPr>
        <p:txBody>
          <a:bodyPr/>
          <a:lstStyle>
            <a:lvl1pPr>
              <a:defRPr sz="10205"/>
            </a:lvl1pPr>
            <a:lvl2pPr>
              <a:defRPr sz="8929"/>
            </a:lvl2pPr>
            <a:lvl3pPr>
              <a:defRPr sz="7654"/>
            </a:lvl3pPr>
            <a:lvl4pPr>
              <a:defRPr sz="6378"/>
            </a:lvl4pPr>
            <a:lvl5pPr>
              <a:defRPr sz="6378"/>
            </a:lvl5pPr>
            <a:lvl6pPr>
              <a:defRPr sz="6378"/>
            </a:lvl6pPr>
            <a:lvl7pPr>
              <a:defRPr sz="6378"/>
            </a:lvl7pPr>
            <a:lvl8pPr>
              <a:defRPr sz="6378"/>
            </a:lvl8pPr>
            <a:lvl9pPr>
              <a:defRPr sz="6378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8602" y="15336203"/>
            <a:ext cx="9405113" cy="28412212"/>
          </a:xfrm>
        </p:spPr>
        <p:txBody>
          <a:bodyPr/>
          <a:lstStyle>
            <a:lvl1pPr marL="0" indent="0">
              <a:buNone/>
              <a:defRPr sz="5103"/>
            </a:lvl1pPr>
            <a:lvl2pPr marL="1458057" indent="0">
              <a:buNone/>
              <a:defRPr sz="4465"/>
            </a:lvl2pPr>
            <a:lvl3pPr marL="2916113" indent="0">
              <a:buNone/>
              <a:defRPr sz="3827"/>
            </a:lvl3pPr>
            <a:lvl4pPr marL="4374170" indent="0">
              <a:buNone/>
              <a:defRPr sz="3189"/>
            </a:lvl4pPr>
            <a:lvl5pPr marL="5832226" indent="0">
              <a:buNone/>
              <a:defRPr sz="3189"/>
            </a:lvl5pPr>
            <a:lvl6pPr marL="7290283" indent="0">
              <a:buNone/>
              <a:defRPr sz="3189"/>
            </a:lvl6pPr>
            <a:lvl7pPr marL="8748339" indent="0">
              <a:buNone/>
              <a:defRPr sz="3189"/>
            </a:lvl7pPr>
            <a:lvl8pPr marL="10206396" indent="0">
              <a:buNone/>
              <a:defRPr sz="3189"/>
            </a:lvl8pPr>
            <a:lvl9pPr marL="11664452" indent="0">
              <a:buNone/>
              <a:defRPr sz="318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8562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602" y="3408045"/>
            <a:ext cx="9405113" cy="11928158"/>
          </a:xfrm>
        </p:spPr>
        <p:txBody>
          <a:bodyPr anchor="b"/>
          <a:lstStyle>
            <a:lvl1pPr>
              <a:defRPr sz="1020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397133" y="7360442"/>
            <a:ext cx="14762649" cy="36328813"/>
          </a:xfrm>
        </p:spPr>
        <p:txBody>
          <a:bodyPr anchor="t"/>
          <a:lstStyle>
            <a:lvl1pPr marL="0" indent="0">
              <a:buNone/>
              <a:defRPr sz="10205"/>
            </a:lvl1pPr>
            <a:lvl2pPr marL="1458057" indent="0">
              <a:buNone/>
              <a:defRPr sz="8929"/>
            </a:lvl2pPr>
            <a:lvl3pPr marL="2916113" indent="0">
              <a:buNone/>
              <a:defRPr sz="7654"/>
            </a:lvl3pPr>
            <a:lvl4pPr marL="4374170" indent="0">
              <a:buNone/>
              <a:defRPr sz="6378"/>
            </a:lvl4pPr>
            <a:lvl5pPr marL="5832226" indent="0">
              <a:buNone/>
              <a:defRPr sz="6378"/>
            </a:lvl5pPr>
            <a:lvl6pPr marL="7290283" indent="0">
              <a:buNone/>
              <a:defRPr sz="6378"/>
            </a:lvl6pPr>
            <a:lvl7pPr marL="8748339" indent="0">
              <a:buNone/>
              <a:defRPr sz="6378"/>
            </a:lvl7pPr>
            <a:lvl8pPr marL="10206396" indent="0">
              <a:buNone/>
              <a:defRPr sz="6378"/>
            </a:lvl8pPr>
            <a:lvl9pPr marL="11664452" indent="0">
              <a:buNone/>
              <a:defRPr sz="6378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8602" y="15336203"/>
            <a:ext cx="9405113" cy="28412212"/>
          </a:xfrm>
        </p:spPr>
        <p:txBody>
          <a:bodyPr/>
          <a:lstStyle>
            <a:lvl1pPr marL="0" indent="0">
              <a:buNone/>
              <a:defRPr sz="5103"/>
            </a:lvl1pPr>
            <a:lvl2pPr marL="1458057" indent="0">
              <a:buNone/>
              <a:defRPr sz="4465"/>
            </a:lvl2pPr>
            <a:lvl3pPr marL="2916113" indent="0">
              <a:buNone/>
              <a:defRPr sz="3827"/>
            </a:lvl3pPr>
            <a:lvl4pPr marL="4374170" indent="0">
              <a:buNone/>
              <a:defRPr sz="3189"/>
            </a:lvl4pPr>
            <a:lvl5pPr marL="5832226" indent="0">
              <a:buNone/>
              <a:defRPr sz="3189"/>
            </a:lvl5pPr>
            <a:lvl6pPr marL="7290283" indent="0">
              <a:buNone/>
              <a:defRPr sz="3189"/>
            </a:lvl6pPr>
            <a:lvl7pPr marL="8748339" indent="0">
              <a:buNone/>
              <a:defRPr sz="3189"/>
            </a:lvl7pPr>
            <a:lvl8pPr marL="10206396" indent="0">
              <a:buNone/>
              <a:defRPr sz="3189"/>
            </a:lvl8pPr>
            <a:lvl9pPr marL="11664452" indent="0">
              <a:buNone/>
              <a:defRPr sz="318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50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4804" y="2721714"/>
            <a:ext cx="25151180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4804" y="13608513"/>
            <a:ext cx="25151180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04804" y="47381303"/>
            <a:ext cx="6561177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59511" y="47381303"/>
            <a:ext cx="9841766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594807" y="47381303"/>
            <a:ext cx="6561177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90957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2916113" rtl="0" eaLnBrk="1" latinLnBrk="0" hangingPunct="1">
        <a:lnSpc>
          <a:spcPct val="90000"/>
        </a:lnSpc>
        <a:spcBef>
          <a:spcPct val="0"/>
        </a:spcBef>
        <a:buNone/>
        <a:defRPr sz="140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9028" indent="-729028" algn="l" defTabSz="2916113" rtl="0" eaLnBrk="1" latinLnBrk="0" hangingPunct="1">
        <a:lnSpc>
          <a:spcPct val="90000"/>
        </a:lnSpc>
        <a:spcBef>
          <a:spcPts val="3189"/>
        </a:spcBef>
        <a:buFont typeface="Arial" panose="020B0604020202020204" pitchFamily="34" charset="0"/>
        <a:buChar char="•"/>
        <a:defRPr sz="8929" kern="1200">
          <a:solidFill>
            <a:schemeClr val="tx1"/>
          </a:solidFill>
          <a:latin typeface="+mn-lt"/>
          <a:ea typeface="+mn-ea"/>
          <a:cs typeface="+mn-cs"/>
        </a:defRPr>
      </a:lvl1pPr>
      <a:lvl2pPr marL="2187085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7654" kern="1200">
          <a:solidFill>
            <a:schemeClr val="tx1"/>
          </a:solidFill>
          <a:latin typeface="+mn-lt"/>
          <a:ea typeface="+mn-ea"/>
          <a:cs typeface="+mn-cs"/>
        </a:defRPr>
      </a:lvl2pPr>
      <a:lvl3pPr marL="3645141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5103198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4pPr>
      <a:lvl5pPr marL="6561254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5pPr>
      <a:lvl6pPr marL="8019311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6pPr>
      <a:lvl7pPr marL="9477367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7pPr>
      <a:lvl8pPr marL="10935424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8pPr>
      <a:lvl9pPr marL="12393480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1pPr>
      <a:lvl2pPr marL="1458057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2pPr>
      <a:lvl3pPr marL="2916113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3pPr>
      <a:lvl4pPr marL="4374170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4pPr>
      <a:lvl5pPr marL="5832226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5pPr>
      <a:lvl6pPr marL="7290283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6pPr>
      <a:lvl7pPr marL="8748339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7pPr>
      <a:lvl8pPr marL="10206396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8pPr>
      <a:lvl9pPr marL="11664452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3601" y="23571200"/>
            <a:ext cx="20015200" cy="74481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Template </a:t>
            </a:r>
            <a:endParaRPr lang="th-TH" sz="239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th-TH" sz="239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สำหรับทีวี 3 จอ</a:t>
            </a:r>
            <a:endParaRPr lang="en-US" sz="239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884" y="14528800"/>
            <a:ext cx="9872633" cy="740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820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Cordia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Tauy</cp:lastModifiedBy>
  <cp:revision>8</cp:revision>
  <dcterms:created xsi:type="dcterms:W3CDTF">2017-10-05T04:40:00Z</dcterms:created>
  <dcterms:modified xsi:type="dcterms:W3CDTF">2017-10-17T08:48:24Z</dcterms:modified>
</cp:coreProperties>
</file>