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56" r:id="rId1"/>
  </p:sldMasterIdLst>
  <p:sldIdLst>
    <p:sldId id="260" r:id="rId2"/>
  </p:sldIdLst>
  <p:sldSz cx="25199975" cy="15840075"/>
  <p:notesSz cx="9144000" cy="6858000"/>
  <p:defaultTextStyle>
    <a:defPPr>
      <a:defRPr lang="th-TH"/>
    </a:defPPr>
    <a:lvl1pPr marL="0" algn="l" defTabSz="469016" rtl="0" eaLnBrk="1" latinLnBrk="0" hangingPunct="1">
      <a:defRPr sz="1436" kern="1200">
        <a:solidFill>
          <a:schemeClr val="tx1"/>
        </a:solidFill>
        <a:latin typeface="+mn-lt"/>
        <a:ea typeface="+mn-ea"/>
        <a:cs typeface="+mn-cs"/>
      </a:defRPr>
    </a:lvl1pPr>
    <a:lvl2pPr marL="234508" algn="l" defTabSz="469016" rtl="0" eaLnBrk="1" latinLnBrk="0" hangingPunct="1">
      <a:defRPr sz="1436" kern="1200">
        <a:solidFill>
          <a:schemeClr val="tx1"/>
        </a:solidFill>
        <a:latin typeface="+mn-lt"/>
        <a:ea typeface="+mn-ea"/>
        <a:cs typeface="+mn-cs"/>
      </a:defRPr>
    </a:lvl2pPr>
    <a:lvl3pPr marL="469016" algn="l" defTabSz="469016" rtl="0" eaLnBrk="1" latinLnBrk="0" hangingPunct="1">
      <a:defRPr sz="1436" kern="1200">
        <a:solidFill>
          <a:schemeClr val="tx1"/>
        </a:solidFill>
        <a:latin typeface="+mn-lt"/>
        <a:ea typeface="+mn-ea"/>
        <a:cs typeface="+mn-cs"/>
      </a:defRPr>
    </a:lvl3pPr>
    <a:lvl4pPr marL="703524" algn="l" defTabSz="469016" rtl="0" eaLnBrk="1" latinLnBrk="0" hangingPunct="1">
      <a:defRPr sz="1436" kern="1200">
        <a:solidFill>
          <a:schemeClr val="tx1"/>
        </a:solidFill>
        <a:latin typeface="+mn-lt"/>
        <a:ea typeface="+mn-ea"/>
        <a:cs typeface="+mn-cs"/>
      </a:defRPr>
    </a:lvl4pPr>
    <a:lvl5pPr marL="938033" algn="l" defTabSz="469016" rtl="0" eaLnBrk="1" latinLnBrk="0" hangingPunct="1">
      <a:defRPr sz="1436" kern="1200">
        <a:solidFill>
          <a:schemeClr val="tx1"/>
        </a:solidFill>
        <a:latin typeface="+mn-lt"/>
        <a:ea typeface="+mn-ea"/>
        <a:cs typeface="+mn-cs"/>
      </a:defRPr>
    </a:lvl5pPr>
    <a:lvl6pPr marL="1172540" algn="l" defTabSz="469016" rtl="0" eaLnBrk="1" latinLnBrk="0" hangingPunct="1">
      <a:defRPr sz="1436" kern="1200">
        <a:solidFill>
          <a:schemeClr val="tx1"/>
        </a:solidFill>
        <a:latin typeface="+mn-lt"/>
        <a:ea typeface="+mn-ea"/>
        <a:cs typeface="+mn-cs"/>
      </a:defRPr>
    </a:lvl6pPr>
    <a:lvl7pPr marL="1407049" algn="l" defTabSz="469016" rtl="0" eaLnBrk="1" latinLnBrk="0" hangingPunct="1">
      <a:defRPr sz="1436" kern="1200">
        <a:solidFill>
          <a:schemeClr val="tx1"/>
        </a:solidFill>
        <a:latin typeface="+mn-lt"/>
        <a:ea typeface="+mn-ea"/>
        <a:cs typeface="+mn-cs"/>
      </a:defRPr>
    </a:lvl7pPr>
    <a:lvl8pPr marL="1641557" algn="l" defTabSz="469016" rtl="0" eaLnBrk="1" latinLnBrk="0" hangingPunct="1">
      <a:defRPr sz="1436" kern="1200">
        <a:solidFill>
          <a:schemeClr val="tx1"/>
        </a:solidFill>
        <a:latin typeface="+mn-lt"/>
        <a:ea typeface="+mn-ea"/>
        <a:cs typeface="+mn-cs"/>
      </a:defRPr>
    </a:lvl8pPr>
    <a:lvl9pPr marL="1876065" algn="l" defTabSz="469016" rtl="0" eaLnBrk="1" latinLnBrk="0" hangingPunct="1">
      <a:defRPr sz="143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3" d="100"/>
          <a:sy n="43" d="100"/>
        </p:scale>
        <p:origin x="108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49997" y="2592347"/>
            <a:ext cx="18899981" cy="5514693"/>
          </a:xfrm>
        </p:spPr>
        <p:txBody>
          <a:bodyPr anchor="b"/>
          <a:lstStyle>
            <a:lvl1pPr algn="ctr">
              <a:defRPr sz="1240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49997" y="8319707"/>
            <a:ext cx="18899981" cy="3824350"/>
          </a:xfrm>
        </p:spPr>
        <p:txBody>
          <a:bodyPr/>
          <a:lstStyle>
            <a:lvl1pPr marL="0" indent="0" algn="ctr">
              <a:buNone/>
              <a:defRPr sz="4961"/>
            </a:lvl1pPr>
            <a:lvl2pPr marL="944987" indent="0" algn="ctr">
              <a:buNone/>
              <a:defRPr sz="4134"/>
            </a:lvl2pPr>
            <a:lvl3pPr marL="1889973" indent="0" algn="ctr">
              <a:buNone/>
              <a:defRPr sz="3720"/>
            </a:lvl3pPr>
            <a:lvl4pPr marL="2834960" indent="0" algn="ctr">
              <a:buNone/>
              <a:defRPr sz="3307"/>
            </a:lvl4pPr>
            <a:lvl5pPr marL="3779947" indent="0" algn="ctr">
              <a:buNone/>
              <a:defRPr sz="3307"/>
            </a:lvl5pPr>
            <a:lvl6pPr marL="4724933" indent="0" algn="ctr">
              <a:buNone/>
              <a:defRPr sz="3307"/>
            </a:lvl6pPr>
            <a:lvl7pPr marL="5669920" indent="0" algn="ctr">
              <a:buNone/>
              <a:defRPr sz="3307"/>
            </a:lvl7pPr>
            <a:lvl8pPr marL="6614907" indent="0" algn="ctr">
              <a:buNone/>
              <a:defRPr sz="3307"/>
            </a:lvl8pPr>
            <a:lvl9pPr marL="7559893" indent="0" algn="ctr">
              <a:buNone/>
              <a:defRPr sz="3307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89109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3199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033732" y="843338"/>
            <a:ext cx="5433745" cy="1342373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2498" y="843338"/>
            <a:ext cx="15986234" cy="1342373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36900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31431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9374" y="3949021"/>
            <a:ext cx="21734978" cy="6589030"/>
          </a:xfrm>
        </p:spPr>
        <p:txBody>
          <a:bodyPr anchor="b"/>
          <a:lstStyle>
            <a:lvl1pPr>
              <a:defRPr sz="1240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19374" y="10600386"/>
            <a:ext cx="21734978" cy="3465015"/>
          </a:xfrm>
        </p:spPr>
        <p:txBody>
          <a:bodyPr/>
          <a:lstStyle>
            <a:lvl1pPr marL="0" indent="0">
              <a:buNone/>
              <a:defRPr sz="4961">
                <a:solidFill>
                  <a:schemeClr val="tx1">
                    <a:tint val="75000"/>
                  </a:schemeClr>
                </a:solidFill>
              </a:defRPr>
            </a:lvl1pPr>
            <a:lvl2pPr marL="944987" indent="0">
              <a:buNone/>
              <a:defRPr sz="4134">
                <a:solidFill>
                  <a:schemeClr val="tx1">
                    <a:tint val="75000"/>
                  </a:schemeClr>
                </a:solidFill>
              </a:defRPr>
            </a:lvl2pPr>
            <a:lvl3pPr marL="1889973" indent="0">
              <a:buNone/>
              <a:defRPr sz="3720">
                <a:solidFill>
                  <a:schemeClr val="tx1">
                    <a:tint val="75000"/>
                  </a:schemeClr>
                </a:solidFill>
              </a:defRPr>
            </a:lvl3pPr>
            <a:lvl4pPr marL="2834960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4pPr>
            <a:lvl5pPr marL="3779947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5pPr>
            <a:lvl6pPr marL="4724933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6pPr>
            <a:lvl7pPr marL="5669920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7pPr>
            <a:lvl8pPr marL="6614907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8pPr>
            <a:lvl9pPr marL="7559893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69034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32498" y="4216687"/>
            <a:ext cx="10709989" cy="100503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757488" y="4216687"/>
            <a:ext cx="10709989" cy="100503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59667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1" y="843339"/>
            <a:ext cx="21734978" cy="306168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5781" y="3883019"/>
            <a:ext cx="10660770" cy="1903008"/>
          </a:xfrm>
        </p:spPr>
        <p:txBody>
          <a:bodyPr anchor="b"/>
          <a:lstStyle>
            <a:lvl1pPr marL="0" indent="0">
              <a:buNone/>
              <a:defRPr sz="4961" b="1"/>
            </a:lvl1pPr>
            <a:lvl2pPr marL="944987" indent="0">
              <a:buNone/>
              <a:defRPr sz="4134" b="1"/>
            </a:lvl2pPr>
            <a:lvl3pPr marL="1889973" indent="0">
              <a:buNone/>
              <a:defRPr sz="3720" b="1"/>
            </a:lvl3pPr>
            <a:lvl4pPr marL="2834960" indent="0">
              <a:buNone/>
              <a:defRPr sz="3307" b="1"/>
            </a:lvl4pPr>
            <a:lvl5pPr marL="3779947" indent="0">
              <a:buNone/>
              <a:defRPr sz="3307" b="1"/>
            </a:lvl5pPr>
            <a:lvl6pPr marL="4724933" indent="0">
              <a:buNone/>
              <a:defRPr sz="3307" b="1"/>
            </a:lvl6pPr>
            <a:lvl7pPr marL="5669920" indent="0">
              <a:buNone/>
              <a:defRPr sz="3307" b="1"/>
            </a:lvl7pPr>
            <a:lvl8pPr marL="6614907" indent="0">
              <a:buNone/>
              <a:defRPr sz="3307" b="1"/>
            </a:lvl8pPr>
            <a:lvl9pPr marL="7559893" indent="0">
              <a:buNone/>
              <a:defRPr sz="3307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5781" y="5786027"/>
            <a:ext cx="10660770" cy="851037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757487" y="3883019"/>
            <a:ext cx="10713272" cy="1903008"/>
          </a:xfrm>
        </p:spPr>
        <p:txBody>
          <a:bodyPr anchor="b"/>
          <a:lstStyle>
            <a:lvl1pPr marL="0" indent="0">
              <a:buNone/>
              <a:defRPr sz="4961" b="1"/>
            </a:lvl1pPr>
            <a:lvl2pPr marL="944987" indent="0">
              <a:buNone/>
              <a:defRPr sz="4134" b="1"/>
            </a:lvl2pPr>
            <a:lvl3pPr marL="1889973" indent="0">
              <a:buNone/>
              <a:defRPr sz="3720" b="1"/>
            </a:lvl3pPr>
            <a:lvl4pPr marL="2834960" indent="0">
              <a:buNone/>
              <a:defRPr sz="3307" b="1"/>
            </a:lvl4pPr>
            <a:lvl5pPr marL="3779947" indent="0">
              <a:buNone/>
              <a:defRPr sz="3307" b="1"/>
            </a:lvl5pPr>
            <a:lvl6pPr marL="4724933" indent="0">
              <a:buNone/>
              <a:defRPr sz="3307" b="1"/>
            </a:lvl6pPr>
            <a:lvl7pPr marL="5669920" indent="0">
              <a:buNone/>
              <a:defRPr sz="3307" b="1"/>
            </a:lvl7pPr>
            <a:lvl8pPr marL="6614907" indent="0">
              <a:buNone/>
              <a:defRPr sz="3307" b="1"/>
            </a:lvl8pPr>
            <a:lvl9pPr marL="7559893" indent="0">
              <a:buNone/>
              <a:defRPr sz="3307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757487" y="5786027"/>
            <a:ext cx="10713272" cy="851037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32730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22518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86636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2" y="1056005"/>
            <a:ext cx="8127647" cy="3696018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3272" y="2280679"/>
            <a:ext cx="12757487" cy="11256720"/>
          </a:xfrm>
        </p:spPr>
        <p:txBody>
          <a:bodyPr/>
          <a:lstStyle>
            <a:lvl1pPr>
              <a:defRPr sz="6614"/>
            </a:lvl1pPr>
            <a:lvl2pPr>
              <a:defRPr sz="5787"/>
            </a:lvl2pPr>
            <a:lvl3pPr>
              <a:defRPr sz="4961"/>
            </a:lvl3pPr>
            <a:lvl4pPr>
              <a:defRPr sz="4134"/>
            </a:lvl4pPr>
            <a:lvl5pPr>
              <a:defRPr sz="4134"/>
            </a:lvl5pPr>
            <a:lvl6pPr>
              <a:defRPr sz="4134"/>
            </a:lvl6pPr>
            <a:lvl7pPr>
              <a:defRPr sz="4134"/>
            </a:lvl7pPr>
            <a:lvl8pPr>
              <a:defRPr sz="4134"/>
            </a:lvl8pPr>
            <a:lvl9pPr>
              <a:defRPr sz="4134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782" y="4752022"/>
            <a:ext cx="8127647" cy="8803710"/>
          </a:xfrm>
        </p:spPr>
        <p:txBody>
          <a:bodyPr/>
          <a:lstStyle>
            <a:lvl1pPr marL="0" indent="0">
              <a:buNone/>
              <a:defRPr sz="3307"/>
            </a:lvl1pPr>
            <a:lvl2pPr marL="944987" indent="0">
              <a:buNone/>
              <a:defRPr sz="2894"/>
            </a:lvl2pPr>
            <a:lvl3pPr marL="1889973" indent="0">
              <a:buNone/>
              <a:defRPr sz="2480"/>
            </a:lvl3pPr>
            <a:lvl4pPr marL="2834960" indent="0">
              <a:buNone/>
              <a:defRPr sz="2067"/>
            </a:lvl4pPr>
            <a:lvl5pPr marL="3779947" indent="0">
              <a:buNone/>
              <a:defRPr sz="2067"/>
            </a:lvl5pPr>
            <a:lvl6pPr marL="4724933" indent="0">
              <a:buNone/>
              <a:defRPr sz="2067"/>
            </a:lvl6pPr>
            <a:lvl7pPr marL="5669920" indent="0">
              <a:buNone/>
              <a:defRPr sz="2067"/>
            </a:lvl7pPr>
            <a:lvl8pPr marL="6614907" indent="0">
              <a:buNone/>
              <a:defRPr sz="2067"/>
            </a:lvl8pPr>
            <a:lvl9pPr marL="7559893" indent="0">
              <a:buNone/>
              <a:defRPr sz="2067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72332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2" y="1056005"/>
            <a:ext cx="8127647" cy="3696018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713272" y="2280679"/>
            <a:ext cx="12757487" cy="11256720"/>
          </a:xfrm>
        </p:spPr>
        <p:txBody>
          <a:bodyPr anchor="t"/>
          <a:lstStyle>
            <a:lvl1pPr marL="0" indent="0">
              <a:buNone/>
              <a:defRPr sz="6614"/>
            </a:lvl1pPr>
            <a:lvl2pPr marL="944987" indent="0">
              <a:buNone/>
              <a:defRPr sz="5787"/>
            </a:lvl2pPr>
            <a:lvl3pPr marL="1889973" indent="0">
              <a:buNone/>
              <a:defRPr sz="4961"/>
            </a:lvl3pPr>
            <a:lvl4pPr marL="2834960" indent="0">
              <a:buNone/>
              <a:defRPr sz="4134"/>
            </a:lvl4pPr>
            <a:lvl5pPr marL="3779947" indent="0">
              <a:buNone/>
              <a:defRPr sz="4134"/>
            </a:lvl5pPr>
            <a:lvl6pPr marL="4724933" indent="0">
              <a:buNone/>
              <a:defRPr sz="4134"/>
            </a:lvl6pPr>
            <a:lvl7pPr marL="5669920" indent="0">
              <a:buNone/>
              <a:defRPr sz="4134"/>
            </a:lvl7pPr>
            <a:lvl8pPr marL="6614907" indent="0">
              <a:buNone/>
              <a:defRPr sz="4134"/>
            </a:lvl8pPr>
            <a:lvl9pPr marL="7559893" indent="0">
              <a:buNone/>
              <a:defRPr sz="4134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782" y="4752022"/>
            <a:ext cx="8127647" cy="8803710"/>
          </a:xfrm>
        </p:spPr>
        <p:txBody>
          <a:bodyPr/>
          <a:lstStyle>
            <a:lvl1pPr marL="0" indent="0">
              <a:buNone/>
              <a:defRPr sz="3307"/>
            </a:lvl1pPr>
            <a:lvl2pPr marL="944987" indent="0">
              <a:buNone/>
              <a:defRPr sz="2894"/>
            </a:lvl2pPr>
            <a:lvl3pPr marL="1889973" indent="0">
              <a:buNone/>
              <a:defRPr sz="2480"/>
            </a:lvl3pPr>
            <a:lvl4pPr marL="2834960" indent="0">
              <a:buNone/>
              <a:defRPr sz="2067"/>
            </a:lvl4pPr>
            <a:lvl5pPr marL="3779947" indent="0">
              <a:buNone/>
              <a:defRPr sz="2067"/>
            </a:lvl5pPr>
            <a:lvl6pPr marL="4724933" indent="0">
              <a:buNone/>
              <a:defRPr sz="2067"/>
            </a:lvl6pPr>
            <a:lvl7pPr marL="5669920" indent="0">
              <a:buNone/>
              <a:defRPr sz="2067"/>
            </a:lvl7pPr>
            <a:lvl8pPr marL="6614907" indent="0">
              <a:buNone/>
              <a:defRPr sz="2067"/>
            </a:lvl8pPr>
            <a:lvl9pPr marL="7559893" indent="0">
              <a:buNone/>
              <a:defRPr sz="2067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64554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32499" y="843339"/>
            <a:ext cx="21734978" cy="30616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2499" y="4216687"/>
            <a:ext cx="21734978" cy="100503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32498" y="14681404"/>
            <a:ext cx="5669994" cy="843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EF4C4-C052-40B4-9904-FED9A26F8C7A}" type="datetimeFigureOut">
              <a:rPr lang="th-TH" smtClean="0"/>
              <a:t>17/10/60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47492" y="14681404"/>
            <a:ext cx="8504992" cy="843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797483" y="14681404"/>
            <a:ext cx="5669994" cy="843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8F7CE-5356-4B8F-A8FD-9D7A8A91DAFA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1877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1889973" rtl="0" eaLnBrk="1" latinLnBrk="0" hangingPunct="1">
        <a:lnSpc>
          <a:spcPct val="90000"/>
        </a:lnSpc>
        <a:spcBef>
          <a:spcPct val="0"/>
        </a:spcBef>
        <a:buNone/>
        <a:defRPr sz="909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2493" indent="-472493" algn="l" defTabSz="1889973" rtl="0" eaLnBrk="1" latinLnBrk="0" hangingPunct="1">
        <a:lnSpc>
          <a:spcPct val="90000"/>
        </a:lnSpc>
        <a:spcBef>
          <a:spcPts val="2067"/>
        </a:spcBef>
        <a:buFont typeface="Arial" panose="020B0604020202020204" pitchFamily="34" charset="0"/>
        <a:buChar char="•"/>
        <a:defRPr sz="5787" kern="1200">
          <a:solidFill>
            <a:schemeClr val="tx1"/>
          </a:solidFill>
          <a:latin typeface="+mn-lt"/>
          <a:ea typeface="+mn-ea"/>
          <a:cs typeface="+mn-cs"/>
        </a:defRPr>
      </a:lvl1pPr>
      <a:lvl2pPr marL="1417480" indent="-472493" algn="l" defTabSz="1889973" rtl="0" eaLnBrk="1" latinLnBrk="0" hangingPunct="1">
        <a:lnSpc>
          <a:spcPct val="90000"/>
        </a:lnSpc>
        <a:spcBef>
          <a:spcPts val="1033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2pPr>
      <a:lvl3pPr marL="2362467" indent="-472493" algn="l" defTabSz="1889973" rtl="0" eaLnBrk="1" latinLnBrk="0" hangingPunct="1">
        <a:lnSpc>
          <a:spcPct val="90000"/>
        </a:lnSpc>
        <a:spcBef>
          <a:spcPts val="1033"/>
        </a:spcBef>
        <a:buFont typeface="Arial" panose="020B0604020202020204" pitchFamily="34" charset="0"/>
        <a:buChar char="•"/>
        <a:defRPr sz="4134" kern="1200">
          <a:solidFill>
            <a:schemeClr val="tx1"/>
          </a:solidFill>
          <a:latin typeface="+mn-lt"/>
          <a:ea typeface="+mn-ea"/>
          <a:cs typeface="+mn-cs"/>
        </a:defRPr>
      </a:lvl3pPr>
      <a:lvl4pPr marL="3307453" indent="-472493" algn="l" defTabSz="1889973" rtl="0" eaLnBrk="1" latinLnBrk="0" hangingPunct="1">
        <a:lnSpc>
          <a:spcPct val="90000"/>
        </a:lnSpc>
        <a:spcBef>
          <a:spcPts val="1033"/>
        </a:spcBef>
        <a:buFont typeface="Arial" panose="020B0604020202020204" pitchFamily="34" charset="0"/>
        <a:buChar char="•"/>
        <a:defRPr sz="3720" kern="1200">
          <a:solidFill>
            <a:schemeClr val="tx1"/>
          </a:solidFill>
          <a:latin typeface="+mn-lt"/>
          <a:ea typeface="+mn-ea"/>
          <a:cs typeface="+mn-cs"/>
        </a:defRPr>
      </a:lvl4pPr>
      <a:lvl5pPr marL="4252440" indent="-472493" algn="l" defTabSz="1889973" rtl="0" eaLnBrk="1" latinLnBrk="0" hangingPunct="1">
        <a:lnSpc>
          <a:spcPct val="90000"/>
        </a:lnSpc>
        <a:spcBef>
          <a:spcPts val="1033"/>
        </a:spcBef>
        <a:buFont typeface="Arial" panose="020B0604020202020204" pitchFamily="34" charset="0"/>
        <a:buChar char="•"/>
        <a:defRPr sz="3720" kern="1200">
          <a:solidFill>
            <a:schemeClr val="tx1"/>
          </a:solidFill>
          <a:latin typeface="+mn-lt"/>
          <a:ea typeface="+mn-ea"/>
          <a:cs typeface="+mn-cs"/>
        </a:defRPr>
      </a:lvl5pPr>
      <a:lvl6pPr marL="5197427" indent="-472493" algn="l" defTabSz="1889973" rtl="0" eaLnBrk="1" latinLnBrk="0" hangingPunct="1">
        <a:lnSpc>
          <a:spcPct val="90000"/>
        </a:lnSpc>
        <a:spcBef>
          <a:spcPts val="1033"/>
        </a:spcBef>
        <a:buFont typeface="Arial" panose="020B0604020202020204" pitchFamily="34" charset="0"/>
        <a:buChar char="•"/>
        <a:defRPr sz="3720" kern="1200">
          <a:solidFill>
            <a:schemeClr val="tx1"/>
          </a:solidFill>
          <a:latin typeface="+mn-lt"/>
          <a:ea typeface="+mn-ea"/>
          <a:cs typeface="+mn-cs"/>
        </a:defRPr>
      </a:lvl6pPr>
      <a:lvl7pPr marL="6142413" indent="-472493" algn="l" defTabSz="1889973" rtl="0" eaLnBrk="1" latinLnBrk="0" hangingPunct="1">
        <a:lnSpc>
          <a:spcPct val="90000"/>
        </a:lnSpc>
        <a:spcBef>
          <a:spcPts val="1033"/>
        </a:spcBef>
        <a:buFont typeface="Arial" panose="020B0604020202020204" pitchFamily="34" charset="0"/>
        <a:buChar char="•"/>
        <a:defRPr sz="3720" kern="1200">
          <a:solidFill>
            <a:schemeClr val="tx1"/>
          </a:solidFill>
          <a:latin typeface="+mn-lt"/>
          <a:ea typeface="+mn-ea"/>
          <a:cs typeface="+mn-cs"/>
        </a:defRPr>
      </a:lvl7pPr>
      <a:lvl8pPr marL="7087400" indent="-472493" algn="l" defTabSz="1889973" rtl="0" eaLnBrk="1" latinLnBrk="0" hangingPunct="1">
        <a:lnSpc>
          <a:spcPct val="90000"/>
        </a:lnSpc>
        <a:spcBef>
          <a:spcPts val="1033"/>
        </a:spcBef>
        <a:buFont typeface="Arial" panose="020B0604020202020204" pitchFamily="34" charset="0"/>
        <a:buChar char="•"/>
        <a:defRPr sz="3720" kern="1200">
          <a:solidFill>
            <a:schemeClr val="tx1"/>
          </a:solidFill>
          <a:latin typeface="+mn-lt"/>
          <a:ea typeface="+mn-ea"/>
          <a:cs typeface="+mn-cs"/>
        </a:defRPr>
      </a:lvl8pPr>
      <a:lvl9pPr marL="8032387" indent="-472493" algn="l" defTabSz="1889973" rtl="0" eaLnBrk="1" latinLnBrk="0" hangingPunct="1">
        <a:lnSpc>
          <a:spcPct val="90000"/>
        </a:lnSpc>
        <a:spcBef>
          <a:spcPts val="1033"/>
        </a:spcBef>
        <a:buFont typeface="Arial" panose="020B0604020202020204" pitchFamily="34" charset="0"/>
        <a:buChar char="•"/>
        <a:defRPr sz="37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89973" rtl="0" eaLnBrk="1" latinLnBrk="0" hangingPunct="1">
        <a:defRPr sz="3720" kern="1200">
          <a:solidFill>
            <a:schemeClr val="tx1"/>
          </a:solidFill>
          <a:latin typeface="+mn-lt"/>
          <a:ea typeface="+mn-ea"/>
          <a:cs typeface="+mn-cs"/>
        </a:defRPr>
      </a:lvl1pPr>
      <a:lvl2pPr marL="944987" algn="l" defTabSz="1889973" rtl="0" eaLnBrk="1" latinLnBrk="0" hangingPunct="1">
        <a:defRPr sz="3720" kern="1200">
          <a:solidFill>
            <a:schemeClr val="tx1"/>
          </a:solidFill>
          <a:latin typeface="+mn-lt"/>
          <a:ea typeface="+mn-ea"/>
          <a:cs typeface="+mn-cs"/>
        </a:defRPr>
      </a:lvl2pPr>
      <a:lvl3pPr marL="1889973" algn="l" defTabSz="1889973" rtl="0" eaLnBrk="1" latinLnBrk="0" hangingPunct="1">
        <a:defRPr sz="3720" kern="1200">
          <a:solidFill>
            <a:schemeClr val="tx1"/>
          </a:solidFill>
          <a:latin typeface="+mn-lt"/>
          <a:ea typeface="+mn-ea"/>
          <a:cs typeface="+mn-cs"/>
        </a:defRPr>
      </a:lvl3pPr>
      <a:lvl4pPr marL="2834960" algn="l" defTabSz="1889973" rtl="0" eaLnBrk="1" latinLnBrk="0" hangingPunct="1">
        <a:defRPr sz="3720" kern="1200">
          <a:solidFill>
            <a:schemeClr val="tx1"/>
          </a:solidFill>
          <a:latin typeface="+mn-lt"/>
          <a:ea typeface="+mn-ea"/>
          <a:cs typeface="+mn-cs"/>
        </a:defRPr>
      </a:lvl4pPr>
      <a:lvl5pPr marL="3779947" algn="l" defTabSz="1889973" rtl="0" eaLnBrk="1" latinLnBrk="0" hangingPunct="1">
        <a:defRPr sz="3720" kern="1200">
          <a:solidFill>
            <a:schemeClr val="tx1"/>
          </a:solidFill>
          <a:latin typeface="+mn-lt"/>
          <a:ea typeface="+mn-ea"/>
          <a:cs typeface="+mn-cs"/>
        </a:defRPr>
      </a:lvl5pPr>
      <a:lvl6pPr marL="4724933" algn="l" defTabSz="1889973" rtl="0" eaLnBrk="1" latinLnBrk="0" hangingPunct="1">
        <a:defRPr sz="3720" kern="1200">
          <a:solidFill>
            <a:schemeClr val="tx1"/>
          </a:solidFill>
          <a:latin typeface="+mn-lt"/>
          <a:ea typeface="+mn-ea"/>
          <a:cs typeface="+mn-cs"/>
        </a:defRPr>
      </a:lvl6pPr>
      <a:lvl7pPr marL="5669920" algn="l" defTabSz="1889973" rtl="0" eaLnBrk="1" latinLnBrk="0" hangingPunct="1">
        <a:defRPr sz="3720" kern="1200">
          <a:solidFill>
            <a:schemeClr val="tx1"/>
          </a:solidFill>
          <a:latin typeface="+mn-lt"/>
          <a:ea typeface="+mn-ea"/>
          <a:cs typeface="+mn-cs"/>
        </a:defRPr>
      </a:lvl7pPr>
      <a:lvl8pPr marL="6614907" algn="l" defTabSz="1889973" rtl="0" eaLnBrk="1" latinLnBrk="0" hangingPunct="1">
        <a:defRPr sz="3720" kern="1200">
          <a:solidFill>
            <a:schemeClr val="tx1"/>
          </a:solidFill>
          <a:latin typeface="+mn-lt"/>
          <a:ea typeface="+mn-ea"/>
          <a:cs typeface="+mn-cs"/>
        </a:defRPr>
      </a:lvl8pPr>
      <a:lvl9pPr marL="7559893" algn="l" defTabSz="1889973" rtl="0" eaLnBrk="1" latinLnBrk="0" hangingPunct="1">
        <a:defRPr sz="37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51594" y="8633925"/>
            <a:ext cx="18143728" cy="52014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Template </a:t>
            </a:r>
            <a:endParaRPr lang="th-TH" sz="16600" b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th-TH" sz="16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สำหรับทีวีหน้าลิฟท์</a:t>
            </a:r>
            <a:endParaRPr lang="en-US" sz="16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8700" y="501593"/>
            <a:ext cx="8949517" cy="6709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2866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5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Cordia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Tauy</cp:lastModifiedBy>
  <cp:revision>8</cp:revision>
  <dcterms:created xsi:type="dcterms:W3CDTF">2017-10-05T04:40:00Z</dcterms:created>
  <dcterms:modified xsi:type="dcterms:W3CDTF">2017-10-17T08:41:32Z</dcterms:modified>
</cp:coreProperties>
</file>